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5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27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8E86-A8DF-4753-8EAB-57764D13F2C6}" type="datetimeFigureOut">
              <a:rPr lang="en-US" smtClean="0"/>
              <a:t>6/18/2013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37A-13AB-40F5-BE56-3B437D4E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4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1242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914400"/>
            <a:ext cx="3048000" cy="1066800"/>
          </a:xfrm>
        </p:spPr>
        <p:txBody>
          <a:bodyPr>
            <a:normAutofit/>
          </a:bodyPr>
          <a:lstStyle/>
          <a:p>
            <a:r>
              <a:rPr lang="bn-BD" sz="1000" dirty="0" smtClean="0">
                <a:latin typeface="NikoshBAN" pitchFamily="2" charset="0"/>
                <a:cs typeface="NikoshBAN" pitchFamily="2" charset="0"/>
              </a:rPr>
              <a:t>সঃ</a:t>
            </a:r>
            <a:endParaRPr lang="en-US" sz="1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600"/>
            <a:ext cx="91440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75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4864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আধুনিক  যন্ত্র  দিয়ে  শস্য  মাড়াই।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87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5722203"/>
            <a:ext cx="586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স্প্রে  মেশিন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8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097"/>
          <a:stretch/>
        </p:blipFill>
        <p:spPr>
          <a:xfrm>
            <a:off x="0" y="95250"/>
            <a:ext cx="9144000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8674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আধুনিক যন্ত্র  দিয়ে  ধান  কাটা  হয়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2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দলীয় 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0574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আধুনিক  কৃষিযন্ত্রপাতি  ব্যবহারের কার্যকারিতা বিশ্লেষন  কর।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43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1336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 কৃষিপ্রযুক্তি  কাকে   বলে।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।   কোন  কাজের জন্য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কোন 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যন্ত্রটি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ব্যবহার  হয়।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77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বাড়ির 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590800"/>
            <a:ext cx="7391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রহিম ও করিম দুই  ভাই ।করিম হস্ত চালিত কৃষিযন্ত্রপাতি দ্বাড়া চাষ করে।রহিম প্রযুক্তি নির্ভর যন্ত্রপাতি  দ্বাড়া চাষ করে।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প্রশ্নঃদুই জনের ফসল উৎপাদনের ব্যবস্হা বিশ্লেষন কর।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57200" y="2895600"/>
            <a:ext cx="228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848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সবাইকে  ধন্যবাদ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91440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2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সাইয়েদা  খাতুন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সহকারী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সান্দ্রাই  উচ্চ  বিদ্যালয়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কাহারোল-দিনাজপুর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শ্রেণীঃ  ৬ষ্ঠ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বিষয়ঃ  কৃষিশিক্ষা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অধ্যায়ঃ  ২য়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4801"/>
            <a:ext cx="8001000" cy="5334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60960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লাঙ্গল  দিয়ে  হাল  চাষ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4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3999" cy="54863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56388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ট্রাক্টর দিয়ে  জমি  চাষ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82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828800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কৃষি   প্রযুক্তি</a:t>
            </a:r>
            <a:endParaRPr lang="en-US" sz="6600" u="sng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  ফল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" y="1845291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 পাঠ  শেষে   শিক্ষার্থীরা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7432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 কৃষিপ্রযুক্তি সর্ম্পকে বলতে  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 কৃষিযন্ত্রপাতির  ব্যবহার  ব্যাখ্যা  করতে 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 কৃষিযন্ত্রপাতির  অবদান  উল্লেখ  করতে  পারবে।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9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68"/>
          <a:stretch/>
        </p:blipFill>
        <p:spPr>
          <a:xfrm>
            <a:off x="1981200" y="76200"/>
            <a:ext cx="6553200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4876800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কোদাল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33400"/>
            <a:ext cx="2362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যে  খানে  লাঙ্গল দিয়ে চাষ  হয়  না। সে  খানে  কোদাল  দিয়ে  কুপিয়ে  চাষ  করা  হয়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562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6019800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রোপা  লাগানো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1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55626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আধুনিক  যন্ত্রেরের   মাধ্যমে  রোপা  লাগানো।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6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156</Words>
  <Application>Microsoft Office PowerPoint</Application>
  <PresentationFormat>On-screen Show (4:3)</PresentationFormat>
  <Paragraphs>35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</vt:lpstr>
      <vt:lpstr>পরিচয়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 কাজ</vt:lpstr>
      <vt:lpstr>মূল্যায়ন</vt:lpstr>
      <vt:lpstr>বাড়ির 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100</cp:revision>
  <dcterms:created xsi:type="dcterms:W3CDTF">2006-08-16T00:00:00Z</dcterms:created>
  <dcterms:modified xsi:type="dcterms:W3CDTF">2013-06-18T03:15:02Z</dcterms:modified>
</cp:coreProperties>
</file>